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notesMasterIdLst>
    <p:notesMasterId r:id="rId2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 but first we have to discuss ownership and borrowing.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in rust can only have one owner. Many immutable (read-only) references or a single mutable (read-only) reference to the data can be in use at any given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2022-12-07T16:45:11Z</dcterms:created>
  <dcterms:modified xsi:type="dcterms:W3CDTF">2022-12-07T16:45:11Z</dcterms:modified>
</cp:coreProperties>
</file>